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7" r:id="rId5"/>
    <p:sldId id="272" r:id="rId6"/>
    <p:sldId id="265" r:id="rId7"/>
    <p:sldId id="273" r:id="rId8"/>
    <p:sldId id="275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9" r:id="rId29"/>
    <p:sldId id="297" r:id="rId30"/>
    <p:sldId id="298" r:id="rId3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94280" autoAdjust="0"/>
  </p:normalViewPr>
  <p:slideViewPr>
    <p:cSldViewPr>
      <p:cViewPr varScale="1">
        <p:scale>
          <a:sx n="116" d="100"/>
          <a:sy n="116" d="100"/>
        </p:scale>
        <p:origin x="390" y="13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2/10/2025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2/10/2025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LFxswvvn24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dtxPp9UOcIc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tmp"/><Relationship Id="rId5" Type="http://schemas.openxmlformats.org/officeDocument/2006/relationships/image" Target="../media/image10.tm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7" Type="http://schemas.openxmlformats.org/officeDocument/2006/relationships/image" Target="../media/image17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9067798" cy="3200400"/>
          </a:xfrm>
        </p:spPr>
        <p:txBody>
          <a:bodyPr/>
          <a:lstStyle/>
          <a:p>
            <a:r>
              <a:rPr lang="en-US" dirty="0" smtClean="0"/>
              <a:t>Casting For Connections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4" y="4343400"/>
            <a:ext cx="10591799" cy="1371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Community Marketing and Resident Events</a:t>
            </a:r>
          </a:p>
          <a:p>
            <a:endParaRPr lang="en-US" sz="2000" dirty="0"/>
          </a:p>
          <a:p>
            <a:r>
              <a:rPr lang="en-US" sz="2000" dirty="0" smtClean="0"/>
              <a:t>Facilitated by: Missy </a:t>
            </a:r>
            <a:r>
              <a:rPr lang="en-US" sz="2000" dirty="0" err="1" smtClean="0"/>
              <a:t>Behrns</a:t>
            </a:r>
            <a:r>
              <a:rPr lang="en-US" sz="2000" dirty="0" smtClean="0"/>
              <a:t>, Kate Vespa, Stacey </a:t>
            </a:r>
            <a:r>
              <a:rPr lang="en-US" sz="2000" dirty="0" err="1" smtClean="0"/>
              <a:t>Derrington</a:t>
            </a:r>
            <a:r>
              <a:rPr lang="en-US" sz="2000" dirty="0" smtClean="0"/>
              <a:t>, Stephanie </a:t>
            </a:r>
            <a:r>
              <a:rPr lang="en-US" sz="2000" dirty="0" err="1" smtClean="0"/>
              <a:t>Tayloe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Outreach Marketing</a:t>
            </a:r>
            <a:endParaRPr lang="en-US" sz="5400" dirty="0"/>
          </a:p>
        </p:txBody>
      </p:sp>
      <p:sp>
        <p:nvSpPr>
          <p:cNvPr id="8" name="Rectangle 7"/>
          <p:cNvSpPr/>
          <p:nvPr/>
        </p:nvSpPr>
        <p:spPr>
          <a:xfrm>
            <a:off x="1598614" y="2667000"/>
            <a:ext cx="92963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/>
              <a:t>What type of outreach marketing has been effective for everyone?</a:t>
            </a:r>
          </a:p>
          <a:p>
            <a:pPr algn="ctr"/>
            <a:endParaRPr lang="en-US" sz="2800" b="1" i="1" dirty="0"/>
          </a:p>
          <a:p>
            <a:pPr algn="ctr"/>
            <a:r>
              <a:rPr lang="en-US" sz="2800" b="1" i="1" dirty="0" smtClean="0"/>
              <a:t>What techniques can make outreach marketing more effective in 2025?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26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Resident Events</a:t>
            </a:r>
            <a:endParaRPr lang="en-US" sz="5400" dirty="0"/>
          </a:p>
        </p:txBody>
      </p:sp>
      <p:sp>
        <p:nvSpPr>
          <p:cNvPr id="8" name="Rectangle 7"/>
          <p:cNvSpPr/>
          <p:nvPr/>
        </p:nvSpPr>
        <p:spPr>
          <a:xfrm>
            <a:off x="1598614" y="2667000"/>
            <a:ext cx="92963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/>
              <a:t>Why do we need them?</a:t>
            </a:r>
          </a:p>
          <a:p>
            <a:pPr algn="ctr"/>
            <a:endParaRPr lang="en-US" sz="2800" b="1" i="1" dirty="0"/>
          </a:p>
          <a:p>
            <a:pPr algn="ctr"/>
            <a:r>
              <a:rPr lang="en-US" sz="2800" b="1" i="1" dirty="0" smtClean="0"/>
              <a:t>What are the goals of resident events?</a:t>
            </a:r>
          </a:p>
          <a:p>
            <a:pPr algn="ctr"/>
            <a:endParaRPr lang="en-US" sz="2800" b="1" i="1" dirty="0"/>
          </a:p>
          <a:p>
            <a:pPr algn="ctr"/>
            <a:r>
              <a:rPr lang="en-US" sz="2800" b="1" i="1" dirty="0" smtClean="0"/>
              <a:t>What are some unique ones you’ve done or plan to do in 2025?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037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Resident Events</a:t>
            </a:r>
            <a:endParaRPr lang="en-US" sz="5400" dirty="0"/>
          </a:p>
        </p:txBody>
      </p:sp>
      <p:sp>
        <p:nvSpPr>
          <p:cNvPr id="8" name="Rectangle 7"/>
          <p:cNvSpPr/>
          <p:nvPr/>
        </p:nvSpPr>
        <p:spPr>
          <a:xfrm>
            <a:off x="1609879" y="2971800"/>
            <a:ext cx="9296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/>
              <a:t>FISH STICKS EXERCISE!!!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9345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4299" y="13771"/>
            <a:ext cx="9601200" cy="838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Resident Event #1</a:t>
            </a:r>
            <a:endParaRPr lang="en-US" sz="5400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014" y="990600"/>
            <a:ext cx="8535375" cy="567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6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4299" y="13771"/>
            <a:ext cx="9601200" cy="838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Resident Event #2</a:t>
            </a:r>
            <a:endParaRPr lang="en-US" sz="5400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1143000"/>
            <a:ext cx="8866496" cy="515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7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4299" y="13771"/>
            <a:ext cx="9601200" cy="838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Resident Event #3</a:t>
            </a:r>
            <a:endParaRPr lang="en-US" sz="5400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29" y="990600"/>
            <a:ext cx="9783540" cy="545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2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4299" y="13771"/>
            <a:ext cx="9601200" cy="838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Resident Event #4</a:t>
            </a:r>
            <a:endParaRPr lang="en-US" sz="54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61" y="863906"/>
            <a:ext cx="8421275" cy="555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4299" y="13771"/>
            <a:ext cx="9601200" cy="838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Resident Event #5</a:t>
            </a:r>
            <a:endParaRPr lang="en-US" sz="5400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788" y="870332"/>
            <a:ext cx="8040222" cy="553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3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4299" y="13771"/>
            <a:ext cx="9601200" cy="838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Resident Event #6</a:t>
            </a:r>
            <a:endParaRPr lang="en-US" sz="54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839" y="1066800"/>
            <a:ext cx="9450119" cy="537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4299" y="13771"/>
            <a:ext cx="9601200" cy="838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Resident Event #7</a:t>
            </a:r>
            <a:endParaRPr lang="en-US" sz="5400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99" y="851971"/>
            <a:ext cx="9211961" cy="555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7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Mission Statement</a:t>
            </a:r>
            <a:endParaRPr lang="en-US" sz="44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Our goal is to use the 4 philosophies of </a:t>
            </a:r>
            <a:r>
              <a:rPr lang="en-US" sz="3200" dirty="0" smtClean="0"/>
              <a:t>FISH! </a:t>
            </a:r>
            <a:r>
              <a:rPr lang="en-US" sz="3200" dirty="0"/>
              <a:t>and implement them into our resident events and marketing. We will emphasize </a:t>
            </a:r>
            <a:r>
              <a:rPr lang="en-US" sz="3200" b="1" u="sng" dirty="0" smtClean="0"/>
              <a:t>Choosing Your Attitude</a:t>
            </a:r>
            <a:r>
              <a:rPr lang="en-US" sz="3200" dirty="0" smtClean="0"/>
              <a:t> to bring positive energy, the </a:t>
            </a:r>
            <a:r>
              <a:rPr lang="en-US" sz="3200" dirty="0"/>
              <a:t>importance of building connections through </a:t>
            </a:r>
            <a:r>
              <a:rPr lang="en-US" sz="3200" b="1" u="sng" dirty="0" smtClean="0"/>
              <a:t>Play</a:t>
            </a:r>
            <a:r>
              <a:rPr lang="en-US" sz="3200" dirty="0" smtClean="0"/>
              <a:t>, </a:t>
            </a:r>
            <a:r>
              <a:rPr lang="en-US" sz="3200" b="1" u="sng" dirty="0" smtClean="0"/>
              <a:t>Being There</a:t>
            </a:r>
            <a:r>
              <a:rPr lang="en-US" sz="3200" dirty="0" smtClean="0"/>
              <a:t> for your team and community, </a:t>
            </a:r>
            <a:r>
              <a:rPr lang="en-US" sz="3200" dirty="0"/>
              <a:t>and creating fun experiences with the goal being to </a:t>
            </a:r>
            <a:r>
              <a:rPr lang="en-US" sz="3200" b="1" u="sng" dirty="0" smtClean="0"/>
              <a:t>Make Their Day</a:t>
            </a:r>
            <a:r>
              <a:rPr lang="en-US" sz="3200" dirty="0" smtClean="0"/>
              <a:t> and leave a memorable impression!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4299" y="13771"/>
            <a:ext cx="9601200" cy="838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Resident Event #9</a:t>
            </a:r>
            <a:endParaRPr lang="en-US" sz="5400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12" y="1143000"/>
            <a:ext cx="8606496" cy="507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8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4299" y="13771"/>
            <a:ext cx="9601200" cy="838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Resident Event #10</a:t>
            </a:r>
            <a:endParaRPr lang="en-US" sz="5400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56" y="990600"/>
            <a:ext cx="8678486" cy="55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0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4299" y="13771"/>
            <a:ext cx="9601200" cy="838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Resident Event #11</a:t>
            </a:r>
            <a:endParaRPr lang="en-US" sz="54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12" y="1066800"/>
            <a:ext cx="9030960" cy="555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4299" y="13771"/>
            <a:ext cx="9601200" cy="838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Resident Event #12</a:t>
            </a:r>
            <a:endParaRPr lang="en-US" sz="5400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74" y="990600"/>
            <a:ext cx="9478698" cy="555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0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4299" y="13771"/>
            <a:ext cx="9601200" cy="838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Resident Event #13</a:t>
            </a:r>
            <a:endParaRPr lang="en-US" sz="54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82" y="1066800"/>
            <a:ext cx="8659433" cy="55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0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4299" y="13771"/>
            <a:ext cx="9601200" cy="838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Resident Event #14</a:t>
            </a:r>
            <a:endParaRPr lang="en-US" sz="5400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294299" y="609600"/>
            <a:ext cx="96012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Alinea Town &amp; Country</a:t>
            </a:r>
            <a:endParaRPr lang="en-US" sz="2800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99" y="1524000"/>
            <a:ext cx="6477000" cy="487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1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3812" y="762000"/>
            <a:ext cx="9601200" cy="838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Reviews, Reviews, Reviews!</a:t>
            </a:r>
            <a:endParaRPr lang="en-US" sz="5400" dirty="0"/>
          </a:p>
        </p:txBody>
      </p:sp>
      <p:sp>
        <p:nvSpPr>
          <p:cNvPr id="2" name="TextBox 1"/>
          <p:cNvSpPr txBox="1"/>
          <p:nvPr/>
        </p:nvSpPr>
        <p:spPr>
          <a:xfrm>
            <a:off x="341312" y="1752600"/>
            <a:ext cx="11506200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/>
              <a:t>How do reviews and marketing go hand-in-hand?</a:t>
            </a:r>
          </a:p>
          <a:p>
            <a:pPr algn="ctr">
              <a:lnSpc>
                <a:spcPct val="90000"/>
              </a:lnSpc>
            </a:pPr>
            <a:endParaRPr lang="en-US" sz="2400" dirty="0" smtClean="0"/>
          </a:p>
          <a:p>
            <a:pPr marL="285750" indent="-28575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>
              <a:lnSpc>
                <a:spcPct val="90000"/>
              </a:lnSpc>
            </a:pPr>
            <a:r>
              <a:rPr lang="en-US" sz="2400" dirty="0" smtClean="0"/>
              <a:t>How do you best show your reviews to a target audience?</a:t>
            </a:r>
          </a:p>
          <a:p>
            <a:pPr algn="ctr">
              <a:lnSpc>
                <a:spcPct val="90000"/>
              </a:lnSpc>
            </a:pPr>
            <a:endParaRPr lang="en-US" sz="2400" dirty="0" smtClean="0"/>
          </a:p>
          <a:p>
            <a:pPr marL="285750" indent="-28575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>
              <a:lnSpc>
                <a:spcPct val="90000"/>
              </a:lnSpc>
            </a:pPr>
            <a:r>
              <a:rPr lang="en-US" sz="2400" dirty="0" smtClean="0"/>
              <a:t>What are resident reviews so valuable?</a:t>
            </a:r>
          </a:p>
          <a:p>
            <a:pPr algn="ctr">
              <a:lnSpc>
                <a:spcPct val="90000"/>
              </a:lnSpc>
            </a:pPr>
            <a:endParaRPr lang="en-US" sz="2400" dirty="0"/>
          </a:p>
          <a:p>
            <a:pPr algn="ctr">
              <a:lnSpc>
                <a:spcPct val="90000"/>
              </a:lnSpc>
            </a:pPr>
            <a:endParaRPr lang="en-US" sz="2400" dirty="0" smtClean="0"/>
          </a:p>
          <a:p>
            <a:pPr algn="ctr">
              <a:lnSpc>
                <a:spcPct val="90000"/>
              </a:lnSpc>
            </a:pPr>
            <a:r>
              <a:rPr lang="en-US" sz="2400" dirty="0" smtClean="0"/>
              <a:t>What are we doing and what else can we do to get positive online reviews?</a:t>
            </a:r>
          </a:p>
          <a:p>
            <a:pPr algn="ctr">
              <a:lnSpc>
                <a:spcPct val="90000"/>
              </a:lnSpc>
            </a:pPr>
            <a:endParaRPr lang="en-US" sz="2400" dirty="0"/>
          </a:p>
          <a:p>
            <a:pPr algn="ctr">
              <a:lnSpc>
                <a:spcPct val="90000"/>
              </a:lnSpc>
            </a:pPr>
            <a:endParaRPr lang="en-US" sz="2400" dirty="0" smtClean="0"/>
          </a:p>
          <a:p>
            <a:pPr algn="ctr">
              <a:lnSpc>
                <a:spcPct val="90000"/>
              </a:lnSpc>
            </a:pPr>
            <a:r>
              <a:rPr lang="en-US" sz="2400" dirty="0" smtClean="0"/>
              <a:t>How do we address negative online reviews?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3812" y="762000"/>
            <a:ext cx="9601200" cy="8382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Conclusion</a:t>
            </a:r>
            <a:endParaRPr lang="en-US" sz="5400" dirty="0"/>
          </a:p>
        </p:txBody>
      </p:sp>
      <p:sp>
        <p:nvSpPr>
          <p:cNvPr id="2" name="TextBox 1"/>
          <p:cNvSpPr txBox="1"/>
          <p:nvPr/>
        </p:nvSpPr>
        <p:spPr>
          <a:xfrm>
            <a:off x="455612" y="3352800"/>
            <a:ext cx="11506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/>
              <a:t>What did we learn that we can take away to our communities?!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558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Ice Breaker!</a:t>
            </a:r>
          </a:p>
        </p:txBody>
      </p:sp>
    </p:spTree>
    <p:extLst>
      <p:ext uri="{BB962C8B-B14F-4D97-AF65-F5344CB8AC3E}">
        <p14:creationId xmlns:p14="http://schemas.microsoft.com/office/powerpoint/2010/main" val="15856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Do We Incorporate FISH! Into Marketing and Resident Events?!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102870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Choose Your Attitude</a:t>
            </a:r>
          </a:p>
          <a:p>
            <a:pPr lvl="1"/>
            <a:r>
              <a:rPr lang="en-US" dirty="0" smtClean="0"/>
              <a:t>Choose to bring a positive energy to the community.</a:t>
            </a:r>
          </a:p>
          <a:p>
            <a:pPr lvl="1"/>
            <a:r>
              <a:rPr lang="en-US" dirty="0" smtClean="0"/>
              <a:t>Put your best foot forward (along with the property’s) in marketing and events!</a:t>
            </a:r>
          </a:p>
          <a:p>
            <a:r>
              <a:rPr lang="en-US" dirty="0" smtClean="0"/>
              <a:t>Play</a:t>
            </a:r>
          </a:p>
          <a:p>
            <a:pPr lvl="1"/>
            <a:r>
              <a:rPr lang="en-US" dirty="0" smtClean="0"/>
              <a:t>Gear your marketing and residents events to your demographics to get the highest participation rate.</a:t>
            </a:r>
          </a:p>
          <a:p>
            <a:pPr lvl="1"/>
            <a:r>
              <a:rPr lang="en-US" dirty="0" smtClean="0"/>
              <a:t>Make it fun for the residents, your team, and anyone involved.</a:t>
            </a:r>
          </a:p>
          <a:p>
            <a:r>
              <a:rPr lang="en-US" dirty="0" smtClean="0"/>
              <a:t>Be There</a:t>
            </a:r>
          </a:p>
          <a:p>
            <a:pPr lvl="1"/>
            <a:r>
              <a:rPr lang="en-US" dirty="0" smtClean="0"/>
              <a:t>Be fully present and engaged.  </a:t>
            </a:r>
          </a:p>
          <a:p>
            <a:pPr lvl="1"/>
            <a:r>
              <a:rPr lang="en-US" dirty="0" smtClean="0"/>
              <a:t>Don’t just go through the motions, make the true effort to build relationships.</a:t>
            </a:r>
          </a:p>
          <a:p>
            <a:r>
              <a:rPr lang="en-US" dirty="0" smtClean="0"/>
              <a:t>Make Their Day</a:t>
            </a:r>
          </a:p>
          <a:p>
            <a:pPr lvl="1"/>
            <a:r>
              <a:rPr lang="en-US" dirty="0" smtClean="0"/>
              <a:t>MAKE IT MEMORABLE!  Make the interactions leaving the other person feeling GREAT!</a:t>
            </a:r>
          </a:p>
          <a:p>
            <a:pPr lvl="1"/>
            <a:r>
              <a:rPr lang="en-US" dirty="0" smtClean="0"/>
              <a:t>Have different prizes at events.  Take food, gifts, etc. when marketing.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When Marketing Goes Wrong!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6412" y="5791200"/>
            <a:ext cx="6362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u="sng" kern="0" dirty="0">
              <a:solidFill>
                <a:srgbClr val="0563C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kern="0" dirty="0" smtClean="0">
                <a:solidFill>
                  <a:srgbClr val="0563C1"/>
                </a:solidFill>
                <a:latin typeface="Century Gothic" panose="020B0502020202020204" pitchFamily="34" charset="0"/>
              </a:rPr>
              <a:t>How can this relate to our marketing and event efforts?</a:t>
            </a:r>
          </a:p>
        </p:txBody>
      </p:sp>
      <p:pic>
        <p:nvPicPr>
          <p:cNvPr id="2" name="LFxswvvn24g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13012" y="175260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When Marketing Goes Wrong!</a:t>
            </a:r>
            <a:endParaRPr lang="en-US" dirty="0"/>
          </a:p>
        </p:txBody>
      </p:sp>
      <p:pic>
        <p:nvPicPr>
          <p:cNvPr id="2" name="dtxPp9UOcIc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65412" y="1981200"/>
            <a:ext cx="677333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Based on a Survey of 30,000+ Renters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98614" y="1828800"/>
            <a:ext cx="92963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i="1" dirty="0" smtClean="0"/>
          </a:p>
          <a:p>
            <a:pPr algn="ctr"/>
            <a:r>
              <a:rPr lang="en-US" sz="2800" b="1" i="1" dirty="0" smtClean="0"/>
              <a:t>99% said they wanted to see details, apartment-specific information such as availability, photos, and exact floor plans to help paint a vivid picture and clearer understanding on where they’ll be living.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What does this mean for us and </a:t>
            </a:r>
          </a:p>
          <a:p>
            <a:pPr algn="ctr"/>
            <a:r>
              <a:rPr lang="en-US" sz="2800" dirty="0" smtClean="0"/>
              <a:t>our marketing efforts in 2025?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941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3812" y="17443"/>
            <a:ext cx="9601200" cy="609600"/>
          </a:xfrm>
        </p:spPr>
        <p:txBody>
          <a:bodyPr/>
          <a:lstStyle/>
          <a:p>
            <a:pPr algn="ctr"/>
            <a:r>
              <a:rPr lang="en-US" dirty="0" smtClean="0"/>
              <a:t>Social Media – Why’s It Important?!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27012" y="1524000"/>
            <a:ext cx="5029200" cy="472164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5332412" y="652749"/>
            <a:ext cx="2895600" cy="30480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8304212" y="652749"/>
            <a:ext cx="3492502" cy="281940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2" y="3810000"/>
            <a:ext cx="3492502" cy="231596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12" y="3810000"/>
            <a:ext cx="2895600" cy="262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9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3812" y="11017"/>
            <a:ext cx="9601200" cy="609600"/>
          </a:xfrm>
        </p:spPr>
        <p:txBody>
          <a:bodyPr/>
          <a:lstStyle/>
          <a:p>
            <a:pPr algn="ctr"/>
            <a:r>
              <a:rPr lang="en-US" dirty="0" smtClean="0"/>
              <a:t>Social Media – Why’s It Important?!</a:t>
            </a:r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5" y="518289"/>
            <a:ext cx="2891177" cy="3439991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" r="19878" b="1"/>
          <a:stretch/>
        </p:blipFill>
        <p:spPr>
          <a:xfrm>
            <a:off x="3717294" y="587719"/>
            <a:ext cx="4292006" cy="2950432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12" y="587719"/>
            <a:ext cx="3586127" cy="3325801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697" y="3950042"/>
            <a:ext cx="3505200" cy="2641454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6"/>
          <a:stretch>
            <a:fillRect/>
          </a:stretch>
        </p:blipFill>
        <p:spPr>
          <a:xfrm>
            <a:off x="8268171" y="3958280"/>
            <a:ext cx="3353407" cy="2641454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5" y="3899104"/>
            <a:ext cx="2891177" cy="285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1109.potx" id="{B47C65E8-9F73-4C4F-A3C2-84725F71438E}" vid="{CFC30A9F-F7E5-41F4-B6B7-D2E5B79E3BFB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249165-F638-412C-8E0A-DFB7045CA2E0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Serenity nature presentation (widescreen)</Template>
  <TotalTime>65</TotalTime>
  <Words>500</Words>
  <Application>Microsoft Office PowerPoint</Application>
  <PresentationFormat>Custom</PresentationFormat>
  <Paragraphs>75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Century Gothic</vt:lpstr>
      <vt:lpstr>Euphemia</vt:lpstr>
      <vt:lpstr>Serenity 16x9</vt:lpstr>
      <vt:lpstr>Casting For Connections</vt:lpstr>
      <vt:lpstr>Mission Statement</vt:lpstr>
      <vt:lpstr>PowerPoint Presentation</vt:lpstr>
      <vt:lpstr>How Do We Incorporate FISH! Into Marketing and Resident Events?!</vt:lpstr>
      <vt:lpstr>When Marketing Goes Wrong!</vt:lpstr>
      <vt:lpstr>When Marketing Goes Wrong!</vt:lpstr>
      <vt:lpstr>Based on a Survey of 30,000+ Renters</vt:lpstr>
      <vt:lpstr>Social Media – Why’s It Important?!</vt:lpstr>
      <vt:lpstr>Social Media – Why’s It Important?!</vt:lpstr>
      <vt:lpstr>Outreach Marketing</vt:lpstr>
      <vt:lpstr>Resident Events</vt:lpstr>
      <vt:lpstr>Resident Events</vt:lpstr>
      <vt:lpstr>Resident Event #1</vt:lpstr>
      <vt:lpstr>Resident Event #2</vt:lpstr>
      <vt:lpstr>Resident Event #3</vt:lpstr>
      <vt:lpstr>Resident Event #4</vt:lpstr>
      <vt:lpstr>Resident Event #5</vt:lpstr>
      <vt:lpstr>Resident Event #6</vt:lpstr>
      <vt:lpstr>Resident Event #7</vt:lpstr>
      <vt:lpstr>Resident Event #9</vt:lpstr>
      <vt:lpstr>Resident Event #10</vt:lpstr>
      <vt:lpstr>Resident Event #11</vt:lpstr>
      <vt:lpstr>Resident Event #12</vt:lpstr>
      <vt:lpstr>Resident Event #13</vt:lpstr>
      <vt:lpstr>Resident Event #14</vt:lpstr>
      <vt:lpstr>Reviews, Reviews, Reviews!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Casting For Connections</dc:title>
  <dc:creator>Matt Devero</dc:creator>
  <cp:lastModifiedBy>Matt Devero</cp:lastModifiedBy>
  <cp:revision>12</cp:revision>
  <dcterms:created xsi:type="dcterms:W3CDTF">2025-02-06T21:16:08Z</dcterms:created>
  <dcterms:modified xsi:type="dcterms:W3CDTF">2025-02-10T18:17:28Z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